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9" autoAdjust="0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5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3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63195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 smtClean="0"/>
              <a:t>HOME MANAGEMENT 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dirty="0" smtClean="0"/>
              <a:t>SYSTEM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explores the development and implementation of a home management system for efficient and organized household management.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83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718911" y="532090"/>
            <a:ext cx="3870484" cy="6048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2"/>
              </a:lnSpc>
              <a:buNone/>
            </a:pPr>
            <a:r>
              <a:rPr lang="en-US" sz="3810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procedures</a:t>
            </a:r>
            <a:endParaRPr lang="en-US" sz="3810" dirty="0"/>
          </a:p>
        </p:txBody>
      </p:sp>
      <p:sp>
        <p:nvSpPr>
          <p:cNvPr id="7" name="Text 3"/>
          <p:cNvSpPr/>
          <p:nvPr/>
        </p:nvSpPr>
        <p:spPr>
          <a:xfrm>
            <a:off x="2718911" y="1427202"/>
            <a:ext cx="9192578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b="1" i="1" u="sng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procedure to find last modified date of document by taking document id</a:t>
            </a:r>
            <a:endParaRPr lang="en-US" sz="152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911" y="1954411"/>
            <a:ext cx="9192578" cy="1807845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911" y="3979902"/>
            <a:ext cx="9192578" cy="3717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8436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Functions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1871305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to show document of member by accepting member's id :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2476619"/>
            <a:ext cx="9306401" cy="4909304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2440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Triggers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063115"/>
            <a:ext cx="10554414" cy="5242084"/>
          </a:xfrm>
          <a:prstGeom prst="roundRect">
            <a:avLst>
              <a:gd name="adj" fmla="val 2543"/>
            </a:avLst>
          </a:prstGeom>
          <a:solidFill>
            <a:srgbClr val="E7EDF9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285286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Trigger to update the market value of an investment when its return date is updated:</a:t>
            </a:r>
            <a:endParaRPr lang="en-US" sz="1750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2396358" y="3182937"/>
            <a:ext cx="9569669" cy="3265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97226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Triggers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2110978"/>
            <a:ext cx="10554414" cy="5146357"/>
          </a:xfrm>
          <a:prstGeom prst="roundRect">
            <a:avLst>
              <a:gd name="adj" fmla="val 2591"/>
            </a:avLst>
          </a:prstGeom>
          <a:solidFill>
            <a:srgbClr val="E7EDF9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333149"/>
            <a:ext cx="101100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 to update the quantity of an inventory item when it is purchased: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63" y="2938463"/>
            <a:ext cx="9943386" cy="40967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2118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95989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conclusion, the Home Management System implemented within a Database Management System represents a significant step forward in the quest for efficient and organized domestic life. This project has demonstrated the potential of technology to simplify and enhance the management of various household responsibilities.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631412"/>
            <a:ext cx="1055441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advantages of such a system are manifold. It allows homeowners to maintain financial records, track expenses, and set budgets with ease. It keeps a comprehensive inventory of household items, ensuring that supplies are never depleted unexpectedly. It enables efficient scheduling of tasks, from cleaning and maintenance to appointments and family events. Furthermore, the database-driven approach empowers users to analyze trends and make data-driven decisions to optimize their home management strategies.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005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2553772" y="551259"/>
            <a:ext cx="4009549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3"/>
              </a:lnSpc>
              <a:buNone/>
            </a:pPr>
            <a:r>
              <a:rPr lang="en-US" sz="394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</a:t>
            </a:r>
            <a:endParaRPr lang="en-US" sz="3946" dirty="0"/>
          </a:p>
        </p:txBody>
      </p:sp>
      <p:sp>
        <p:nvSpPr>
          <p:cNvPr id="5" name="Text 2"/>
          <p:cNvSpPr/>
          <p:nvPr/>
        </p:nvSpPr>
        <p:spPr>
          <a:xfrm>
            <a:off x="2553772" y="1578650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In home all members require many Document which represent their status and category.</a:t>
            </a:r>
            <a:endParaRPr lang="en-US" sz="1579" dirty="0"/>
          </a:p>
        </p:txBody>
      </p:sp>
      <p:sp>
        <p:nvSpPr>
          <p:cNvPr id="6" name="Text 3"/>
          <p:cNvSpPr/>
          <p:nvPr/>
        </p:nvSpPr>
        <p:spPr>
          <a:xfrm>
            <a:off x="2553772" y="2124908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Each member has many different income sources, account and description.</a:t>
            </a:r>
            <a:endParaRPr lang="en-US" sz="1579" dirty="0"/>
          </a:p>
        </p:txBody>
      </p:sp>
      <p:sp>
        <p:nvSpPr>
          <p:cNvPr id="7" name="Text 4"/>
          <p:cNvSpPr/>
          <p:nvPr/>
        </p:nvSpPr>
        <p:spPr>
          <a:xfrm>
            <a:off x="2553772" y="2671167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Members has one or many expenses which have different amount and category.</a:t>
            </a:r>
            <a:endParaRPr lang="en-US" sz="1579" dirty="0"/>
          </a:p>
        </p:txBody>
      </p:sp>
      <p:sp>
        <p:nvSpPr>
          <p:cNvPr id="8" name="Text 5"/>
          <p:cNvSpPr/>
          <p:nvPr/>
        </p:nvSpPr>
        <p:spPr>
          <a:xfrm>
            <a:off x="2553772" y="3217426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Many investment has done by member which have different market value and risk level.</a:t>
            </a:r>
            <a:endParaRPr lang="en-US" sz="1579" dirty="0"/>
          </a:p>
        </p:txBody>
      </p:sp>
      <p:sp>
        <p:nvSpPr>
          <p:cNvPr id="9" name="Text 6"/>
          <p:cNvSpPr/>
          <p:nvPr/>
        </p:nvSpPr>
        <p:spPr>
          <a:xfrm>
            <a:off x="2553772" y="3763685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House member have many different roles which include responsibility, permission etc.</a:t>
            </a:r>
            <a:endParaRPr lang="en-US" sz="1579" dirty="0"/>
          </a:p>
        </p:txBody>
      </p:sp>
      <p:sp>
        <p:nvSpPr>
          <p:cNvPr id="10" name="Text 7"/>
          <p:cNvSpPr/>
          <p:nvPr/>
        </p:nvSpPr>
        <p:spPr>
          <a:xfrm>
            <a:off x="2553772" y="4309943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Many member stay in house.</a:t>
            </a:r>
            <a:endParaRPr lang="en-US" sz="1579" dirty="0"/>
          </a:p>
        </p:txBody>
      </p:sp>
      <p:sp>
        <p:nvSpPr>
          <p:cNvPr id="11" name="Text 8"/>
          <p:cNvSpPr/>
          <p:nvPr/>
        </p:nvSpPr>
        <p:spPr>
          <a:xfrm>
            <a:off x="2553772" y="4856202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House requires many services for maintaining the status of house.</a:t>
            </a:r>
            <a:endParaRPr lang="en-US" sz="1579" dirty="0"/>
          </a:p>
        </p:txBody>
      </p:sp>
      <p:sp>
        <p:nvSpPr>
          <p:cNvPr id="12" name="Text 9"/>
          <p:cNvSpPr/>
          <p:nvPr/>
        </p:nvSpPr>
        <p:spPr>
          <a:xfrm>
            <a:off x="2553772" y="5402461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Those services are provided by provider in order to Fulfill availability and show specialization.</a:t>
            </a:r>
            <a:endParaRPr lang="en-US" sz="1579" dirty="0"/>
          </a:p>
        </p:txBody>
      </p:sp>
      <p:sp>
        <p:nvSpPr>
          <p:cNvPr id="13" name="Text 10"/>
          <p:cNvSpPr/>
          <p:nvPr/>
        </p:nvSpPr>
        <p:spPr>
          <a:xfrm>
            <a:off x="2553772" y="5948720"/>
            <a:ext cx="9522738" cy="6415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House require many security for protection of members, and it is attend by having alert, notification and alarm setting.</a:t>
            </a:r>
            <a:endParaRPr lang="en-US" sz="1579" dirty="0"/>
          </a:p>
        </p:txBody>
      </p:sp>
      <p:sp>
        <p:nvSpPr>
          <p:cNvPr id="14" name="Text 11"/>
          <p:cNvSpPr/>
          <p:nvPr/>
        </p:nvSpPr>
        <p:spPr>
          <a:xfrm>
            <a:off x="2553772" y="6815733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For proper maintained, house has one budget by which we get to know about status of amount.</a:t>
            </a:r>
            <a:endParaRPr lang="en-US" sz="1579" dirty="0"/>
          </a:p>
        </p:txBody>
      </p:sp>
      <p:sp>
        <p:nvSpPr>
          <p:cNvPr id="15" name="Text 12"/>
          <p:cNvSpPr/>
          <p:nvPr/>
        </p:nvSpPr>
        <p:spPr>
          <a:xfrm>
            <a:off x="2553772" y="7361992"/>
            <a:ext cx="9522738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6"/>
              </a:lnSpc>
              <a:buNone/>
            </a:pPr>
            <a:r>
              <a:rPr lang="en-US" sz="157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· House requires many inventory item which have their storage ,quality and prices</a:t>
            </a:r>
            <a:endParaRPr lang="en-US" sz="157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668014" y="255329"/>
            <a:ext cx="4269938" cy="667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53"/>
              </a:lnSpc>
              <a:buNone/>
            </a:pPr>
            <a:r>
              <a:rPr lang="en-US" sz="4203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 Diagram</a:t>
            </a:r>
            <a:endParaRPr lang="en-US" sz="420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989"/>
            <a:ext cx="14630400" cy="6752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91440" y="-435554"/>
            <a:ext cx="14630400" cy="10497741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3621167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Tables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65760" y="1038583"/>
            <a:ext cx="13828542" cy="7140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INVESTMENT(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INVESTMENT_ID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INVESTMENT_NAME , DATE_OF_INVESTMENT , MARKET_VALUE , RISK_LEVEL , AMOUNT , OWNER , RETURN_DATE_OF_INVESTMENT , </a:t>
            </a:r>
            <a:r>
              <a:rPr lang="en-US" sz="1400" u="sng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365760" y="1741409"/>
            <a:ext cx="13828542" cy="4388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ROLES(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ROLE_ID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ROLE_NAME , STATUS , RESPONSIBILITY ,PERMISSION , CATEGORY , START_DATE , END_DATE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65760" y="2191465"/>
            <a:ext cx="13828542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EXPENSES(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DATE , CATEGORY , AMOUNT , DESCRIPTION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BUDGET_ID 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INDIVISUAL_EXP)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65760" y="2618482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INCOME(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INC_ID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SOURCE , FREQUENCY , DATE , AMOUNT , MODE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INVESTMENT_ID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 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365760" y="3045156"/>
            <a:ext cx="13828542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DEPARTMENT , STATUS , AUTHOR , CREATION_DATE , LAST_MODIFICATION_DATE , OWNER , TITLE , CATEGORY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365760" y="3477155"/>
            <a:ext cx="13828542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INVENTARY_ITEMS(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NAME , QUANTITY , CATEGORY , WARRENTY_DATE , WARRENTY_DURATION , SUPPLIER , PURCHASE_DATE , PRICE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)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365760" y="3824315"/>
            <a:ext cx="13828542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BUDGET(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BUDGET_ID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CATEGORY , NAME , AMOUNT , STARTR_DATE , END_DATE , ACTUAL_EXPENSES , OWNER , VARIANCE , CATEGORY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391532" y="4215731"/>
            <a:ext cx="13828542" cy="791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SECURITY(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SEC_ID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NAME , ACC_CONTROL_REMOTE , ACC_CONTROL_MANUAL , EMERGENCY_CONTACT , STATUS , PANIC_BUTTON_SENSOR , DOOR_SENSOR , WINDOW_SENSOR , SMART_LOCK_SENSOR , VIDEO_DOORBELL_SENSOR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365760" y="4883204"/>
            <a:ext cx="13762352" cy="3879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SERVICES(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NAME , COST , PROVIDER_CONTACT , SCHEDULE , FREQUENCY , STATUS , DURATION ,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SER_PRO_ID 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-2729133" y="5235643"/>
            <a:ext cx="16585809" cy="9193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086100" lvl="0" algn="l">
              <a:lnSpc>
                <a:spcPts val="196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SERVICE_PROVIDER(SER_PRO_ID , NAME , CONTACT_NO , CONTACT_LOCATION , SPECILIZATION , RATING , PRICE ,CERTIFICATION)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-3000569" y="5552513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0" lvl="0" algn="l">
              <a:lnSpc>
                <a:spcPts val="196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HOUSE_ID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NAME , ADD_HOUSE_NO , ADD_CITY , ADD_STREET , ADD_PIN ,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-3368403" y="5988067"/>
            <a:ext cx="17562705" cy="527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771900" lvl="0" algn="l">
              <a:lnSpc>
                <a:spcPts val="196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MEMBERS(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, NAME , AGE , DOB , QUALIFICATIONS , EMAIL_ID , CONTACT_NO , GENDRE , INDIVISUAL_EXP)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-3766899" y="6756622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114800" lvl="0" algn="l">
              <a:lnSpc>
                <a:spcPts val="196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 EXP (</a:t>
            </a:r>
            <a:r>
              <a:rPr lang="en-US" sz="1400" dirty="0">
                <a:solidFill>
                  <a:srgbClr val="FF0000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MEM_EXP_ID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MEM_ID , EXP_ID 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-4087929" y="6384771"/>
            <a:ext cx="7388066" cy="2639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4457700" lvl="0" algn="l">
              <a:lnSpc>
                <a:spcPts val="1960"/>
              </a:lnSpc>
              <a:buSzPct val="100000"/>
            </a:pP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MEM_DOC_ID </a:t>
            </a:r>
            <a:r>
              <a:rPr lang="en-US" sz="1400" dirty="0" smtClean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MEM_ID , DOC_ID</a:t>
            </a:r>
            <a:r>
              <a:rPr lang="en-US" sz="1400" dirty="0">
                <a:solidFill>
                  <a:srgbClr val="15213F"/>
                </a:solidFill>
                <a:highlight>
                  <a:srgbClr val="EAEFF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3621167" y="982134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17412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1338382" y="480298"/>
            <a:ext cx="3493056" cy="5456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98"/>
              </a:lnSpc>
              <a:buNone/>
            </a:pPr>
            <a:r>
              <a:rPr lang="en-US" sz="3438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Queries</a:t>
            </a:r>
            <a:endParaRPr lang="en-US" sz="3438" dirty="0"/>
          </a:p>
        </p:txBody>
      </p:sp>
      <p:sp>
        <p:nvSpPr>
          <p:cNvPr id="5" name="Shape 2"/>
          <p:cNvSpPr/>
          <p:nvPr/>
        </p:nvSpPr>
        <p:spPr>
          <a:xfrm>
            <a:off x="1338382" y="1287899"/>
            <a:ext cx="8296037" cy="2753678"/>
          </a:xfrm>
          <a:prstGeom prst="roundRect">
            <a:avLst>
              <a:gd name="adj" fmla="val 3806"/>
            </a:avLst>
          </a:prstGeom>
          <a:solidFill>
            <a:srgbClr val="E7EDF9"/>
          </a:solidFill>
          <a:ln/>
        </p:spPr>
      </p:sp>
      <p:sp>
        <p:nvSpPr>
          <p:cNvPr id="6" name="Text 3"/>
          <p:cNvSpPr/>
          <p:nvPr/>
        </p:nvSpPr>
        <p:spPr>
          <a:xfrm>
            <a:off x="1512927" y="1462445"/>
            <a:ext cx="656844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9"/>
              </a:lnSpc>
              <a:buNone/>
            </a:pPr>
            <a:r>
              <a:rPr lang="en-US" sz="1719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which member spends amount of money starts with the digit 2?</a:t>
            </a:r>
            <a:endParaRPr lang="en-US" sz="1719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927" y="1931789"/>
            <a:ext cx="7946946" cy="14593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12927" y="3587591"/>
            <a:ext cx="7946946" cy="279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0"/>
              </a:lnSpc>
              <a:buNone/>
            </a:pPr>
            <a:endParaRPr lang="en-US" sz="1375" dirty="0"/>
          </a:p>
        </p:txBody>
      </p:sp>
      <p:sp>
        <p:nvSpPr>
          <p:cNvPr id="9" name="Shape 5"/>
          <p:cNvSpPr/>
          <p:nvPr/>
        </p:nvSpPr>
        <p:spPr>
          <a:xfrm>
            <a:off x="1338382" y="4216122"/>
            <a:ext cx="8296037" cy="4120991"/>
          </a:xfrm>
          <a:prstGeom prst="roundRect">
            <a:avLst>
              <a:gd name="adj" fmla="val 2543"/>
            </a:avLst>
          </a:prstGeom>
          <a:solidFill>
            <a:srgbClr val="E7EDF9"/>
          </a:solidFill>
          <a:ln/>
        </p:spPr>
      </p:sp>
      <p:sp>
        <p:nvSpPr>
          <p:cNvPr id="10" name="Text 6"/>
          <p:cNvSpPr/>
          <p:nvPr/>
        </p:nvSpPr>
        <p:spPr>
          <a:xfrm>
            <a:off x="1512927" y="4390668"/>
            <a:ext cx="4869180" cy="2728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49"/>
              </a:lnSpc>
              <a:buNone/>
            </a:pPr>
            <a:r>
              <a:rPr lang="en-US" sz="1719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display the service name and its provider name</a:t>
            </a:r>
            <a:endParaRPr lang="en-US" sz="1719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927" y="4860012"/>
            <a:ext cx="7946946" cy="3302556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0"/>
            <a:ext cx="3657600" cy="8817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073997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1792367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Queries</a:t>
            </a:r>
            <a:endParaRPr lang="en-US" sz="3062" dirty="0"/>
          </a:p>
        </p:txBody>
      </p:sp>
      <p:sp>
        <p:nvSpPr>
          <p:cNvPr id="5" name="Shape 2"/>
          <p:cNvSpPr/>
          <p:nvPr/>
        </p:nvSpPr>
        <p:spPr>
          <a:xfrm>
            <a:off x="1792367" y="1146929"/>
            <a:ext cx="7388066" cy="3621643"/>
          </a:xfrm>
          <a:prstGeom prst="roundRect">
            <a:avLst>
              <a:gd name="adj" fmla="val 2577"/>
            </a:avLst>
          </a:prstGeom>
          <a:solidFill>
            <a:srgbClr val="E7EDF9"/>
          </a:solidFill>
          <a:ln/>
        </p:spPr>
      </p:sp>
      <p:sp>
        <p:nvSpPr>
          <p:cNvPr id="6" name="Text 3"/>
          <p:cNvSpPr/>
          <p:nvPr/>
        </p:nvSpPr>
        <p:spPr>
          <a:xfrm>
            <a:off x="1947863" y="1302425"/>
            <a:ext cx="65455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which member has the maximum investment and what is that amount?</a:t>
            </a:r>
            <a:endParaRPr lang="en-US" sz="153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863" y="1720334"/>
            <a:ext cx="5871567" cy="24691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47863" y="4364355"/>
            <a:ext cx="7077075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1792367" y="4924068"/>
            <a:ext cx="7388066" cy="4722257"/>
          </a:xfrm>
          <a:prstGeom prst="roundRect">
            <a:avLst>
              <a:gd name="adj" fmla="val 1976"/>
            </a:avLst>
          </a:prstGeom>
          <a:solidFill>
            <a:srgbClr val="E7EDF9"/>
          </a:solidFill>
          <a:ln/>
        </p:spPr>
      </p:sp>
      <p:sp>
        <p:nvSpPr>
          <p:cNvPr id="10" name="Text 6"/>
          <p:cNvSpPr/>
          <p:nvPr/>
        </p:nvSpPr>
        <p:spPr>
          <a:xfrm>
            <a:off x="1947863" y="5079563"/>
            <a:ext cx="7077075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the total amount paid by a member in the house budget from least to most?</a:t>
            </a:r>
            <a:endParaRPr lang="en-US" sz="153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863" y="5740479"/>
            <a:ext cx="6640830" cy="375035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0"/>
            <a:ext cx="3657600" cy="10073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1207532" y="642342"/>
            <a:ext cx="3603188" cy="5629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3"/>
              </a:lnSpc>
              <a:buNone/>
            </a:pPr>
            <a:r>
              <a:rPr lang="en-US" sz="3546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Queries</a:t>
            </a:r>
            <a:endParaRPr lang="en-US" sz="3546" dirty="0"/>
          </a:p>
        </p:txBody>
      </p:sp>
      <p:sp>
        <p:nvSpPr>
          <p:cNvPr id="5" name="Shape 2"/>
          <p:cNvSpPr/>
          <p:nvPr/>
        </p:nvSpPr>
        <p:spPr>
          <a:xfrm>
            <a:off x="1207532" y="1475423"/>
            <a:ext cx="8557617" cy="1878092"/>
          </a:xfrm>
          <a:prstGeom prst="roundRect">
            <a:avLst>
              <a:gd name="adj" fmla="val 5756"/>
            </a:avLst>
          </a:prstGeom>
          <a:solidFill>
            <a:srgbClr val="E7EDF9"/>
          </a:solidFill>
          <a:ln/>
        </p:spPr>
      </p:sp>
      <p:sp>
        <p:nvSpPr>
          <p:cNvPr id="6" name="Text 3"/>
          <p:cNvSpPr/>
          <p:nvPr/>
        </p:nvSpPr>
        <p:spPr>
          <a:xfrm>
            <a:off x="1387673" y="1655564"/>
            <a:ext cx="8138160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7"/>
              </a:lnSpc>
              <a:buNone/>
            </a:pPr>
            <a:r>
              <a:rPr lang="en-US" sz="1773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concatenate the first name and middle name of the members and there age.</a:t>
            </a:r>
            <a:endParaRPr lang="en-US" sz="1773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673" y="2139553"/>
            <a:ext cx="5704999" cy="1033820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207532" y="3533656"/>
            <a:ext cx="8557617" cy="1938099"/>
          </a:xfrm>
          <a:prstGeom prst="roundRect">
            <a:avLst>
              <a:gd name="adj" fmla="val 5577"/>
            </a:avLst>
          </a:prstGeom>
          <a:solidFill>
            <a:srgbClr val="E7EDF9"/>
          </a:solidFill>
          <a:ln/>
        </p:spPr>
      </p:sp>
      <p:sp>
        <p:nvSpPr>
          <p:cNvPr id="9" name="Text 5"/>
          <p:cNvSpPr/>
          <p:nvPr/>
        </p:nvSpPr>
        <p:spPr>
          <a:xfrm>
            <a:off x="1387673" y="3713798"/>
            <a:ext cx="5935980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7"/>
              </a:lnSpc>
              <a:buNone/>
            </a:pPr>
            <a:r>
              <a:rPr lang="en-US" sz="1773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display the details of the budget where expense id is e3</a:t>
            </a:r>
            <a:endParaRPr lang="en-US" sz="1773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673" y="4197787"/>
            <a:ext cx="8197334" cy="1093827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1207532" y="5651897"/>
            <a:ext cx="8557617" cy="1935242"/>
          </a:xfrm>
          <a:prstGeom prst="roundRect">
            <a:avLst>
              <a:gd name="adj" fmla="val 5586"/>
            </a:avLst>
          </a:prstGeom>
          <a:solidFill>
            <a:srgbClr val="E7EDF9"/>
          </a:solidFill>
          <a:ln/>
        </p:spPr>
      </p:sp>
      <p:sp>
        <p:nvSpPr>
          <p:cNvPr id="12" name="Text 7"/>
          <p:cNvSpPr/>
          <p:nvPr/>
        </p:nvSpPr>
        <p:spPr>
          <a:xfrm>
            <a:off x="1387673" y="5832038"/>
            <a:ext cx="8008620" cy="281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7"/>
              </a:lnSpc>
              <a:buNone/>
            </a:pPr>
            <a:r>
              <a:rPr lang="en-US" sz="1773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display the document name and number where the member id is m4 or m6</a:t>
            </a:r>
            <a:endParaRPr lang="en-US" sz="1773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673" y="6316028"/>
            <a:ext cx="8197334" cy="109097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1"/>
          <p:cNvSpPr/>
          <p:nvPr/>
        </p:nvSpPr>
        <p:spPr>
          <a:xfrm>
            <a:off x="833199" y="90713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Queries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833199" y="1934766"/>
            <a:ext cx="9306401" cy="2861548"/>
          </a:xfrm>
          <a:prstGeom prst="roundRect">
            <a:avLst>
              <a:gd name="adj" fmla="val 4659"/>
            </a:avLst>
          </a:prstGeom>
          <a:solidFill>
            <a:srgbClr val="E7EDF9"/>
          </a:solidFill>
          <a:ln/>
        </p:spPr>
      </p:sp>
      <p:sp>
        <p:nvSpPr>
          <p:cNvPr id="6" name="Text 3"/>
          <p:cNvSpPr/>
          <p:nvPr/>
        </p:nvSpPr>
        <p:spPr>
          <a:xfrm>
            <a:off x="1055370" y="2156936"/>
            <a:ext cx="886206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display the source and amount from income where it is greater than all the budget amount</a:t>
            </a:r>
            <a:endParaRPr lang="en-US" sz="218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70" y="3101221"/>
            <a:ext cx="8862060" cy="1472922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33199" y="5018484"/>
            <a:ext cx="9306401" cy="2303978"/>
          </a:xfrm>
          <a:prstGeom prst="roundRect">
            <a:avLst>
              <a:gd name="adj" fmla="val 5786"/>
            </a:avLst>
          </a:prstGeom>
          <a:solidFill>
            <a:srgbClr val="E7EDF9"/>
          </a:solidFill>
          <a:ln/>
        </p:spPr>
      </p:sp>
      <p:sp>
        <p:nvSpPr>
          <p:cNvPr id="9" name="Text 5"/>
          <p:cNvSpPr/>
          <p:nvPr/>
        </p:nvSpPr>
        <p:spPr>
          <a:xfrm>
            <a:off x="1055370" y="5240655"/>
            <a:ext cx="886206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much years are left for maturing the fd.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" y="5845969"/>
            <a:ext cx="8862060" cy="1254323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762964" y="527090"/>
            <a:ext cx="3833455" cy="599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16"/>
              </a:lnSpc>
              <a:buNone/>
            </a:pPr>
            <a:r>
              <a:rPr lang="en-US" sz="3773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procedures</a:t>
            </a:r>
            <a:endParaRPr lang="en-US" sz="3773" dirty="0"/>
          </a:p>
        </p:txBody>
      </p:sp>
      <p:sp>
        <p:nvSpPr>
          <p:cNvPr id="7" name="Text 3"/>
          <p:cNvSpPr/>
          <p:nvPr/>
        </p:nvSpPr>
        <p:spPr>
          <a:xfrm>
            <a:off x="2762964" y="1413510"/>
            <a:ext cx="9104471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5"/>
              </a:lnSpc>
              <a:buNone/>
            </a:pPr>
            <a:r>
              <a:rPr lang="en-US" sz="1509" b="1" i="1" u="sng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FIND THE MARKET VALUE OF INVESTMENT FROM THE INVESTMENT NAME</a:t>
            </a:r>
            <a:r>
              <a:rPr lang="en-US" sz="1509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50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964" y="1935837"/>
            <a:ext cx="9104471" cy="1661041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964" y="3812500"/>
            <a:ext cx="9104471" cy="388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764</Words>
  <Application>Microsoft Office PowerPoint</Application>
  <PresentationFormat>Custom</PresentationFormat>
  <Paragraphs>71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Consolas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abc</cp:lastModifiedBy>
  <cp:revision>6</cp:revision>
  <dcterms:created xsi:type="dcterms:W3CDTF">2023-09-29T12:17:30Z</dcterms:created>
  <dcterms:modified xsi:type="dcterms:W3CDTF">2023-10-03T00:59:20Z</dcterms:modified>
</cp:coreProperties>
</file>